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74" r:id="rId3"/>
    <p:sldId id="273" r:id="rId4"/>
    <p:sldId id="271" r:id="rId5"/>
    <p:sldId id="259" r:id="rId6"/>
    <p:sldId id="265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3D912-741F-413A-B08A-1E3E0E8B1B8B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5656-7326-4CC9-A88C-3C4D735019D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3D912-741F-413A-B08A-1E3E0E8B1B8B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5656-7326-4CC9-A88C-3C4D735019D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3D912-741F-413A-B08A-1E3E0E8B1B8B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5656-7326-4CC9-A88C-3C4D735019D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3D912-741F-413A-B08A-1E3E0E8B1B8B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5656-7326-4CC9-A88C-3C4D735019D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3D912-741F-413A-B08A-1E3E0E8B1B8B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5656-7326-4CC9-A88C-3C4D735019D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3D912-741F-413A-B08A-1E3E0E8B1B8B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5656-7326-4CC9-A88C-3C4D735019D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3D912-741F-413A-B08A-1E3E0E8B1B8B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5656-7326-4CC9-A88C-3C4D735019D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3D912-741F-413A-B08A-1E3E0E8B1B8B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5656-7326-4CC9-A88C-3C4D735019D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3D912-741F-413A-B08A-1E3E0E8B1B8B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5656-7326-4CC9-A88C-3C4D735019D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3D912-741F-413A-B08A-1E3E0E8B1B8B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5656-7326-4CC9-A88C-3C4D735019D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3D912-741F-413A-B08A-1E3E0E8B1B8B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DB85656-7326-4CC9-A88C-3C4D735019D2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6B3D912-741F-413A-B08A-1E3E0E8B1B8B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B85656-7326-4CC9-A88C-3C4D735019D2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1987550"/>
            <a:ext cx="9144000" cy="4870450"/>
          </a:xfrm>
        </p:spPr>
        <p:txBody>
          <a:bodyPr>
            <a:noAutofit/>
          </a:bodyPr>
          <a:lstStyle/>
          <a:p>
            <a:pPr algn="ctr"/>
            <a:r>
              <a:rPr lang="ar-SA" sz="4000" dirty="0">
                <a:solidFill>
                  <a:schemeClr val="bg1"/>
                </a:solidFill>
              </a:rPr>
              <a:t>قسم هندسة العمارة</a:t>
            </a:r>
            <a:br>
              <a:rPr lang="ar-SA" sz="4000" dirty="0">
                <a:solidFill>
                  <a:schemeClr val="bg1"/>
                </a:solidFill>
              </a:rPr>
            </a:br>
            <a:r>
              <a:rPr lang="ar-SA" sz="4000" dirty="0">
                <a:solidFill>
                  <a:schemeClr val="bg1"/>
                </a:solidFill>
              </a:rPr>
              <a:t>المرحلة الاولى</a:t>
            </a:r>
            <a:br>
              <a:rPr lang="ar-SA" sz="4000" dirty="0">
                <a:solidFill>
                  <a:schemeClr val="bg1"/>
                </a:solidFill>
              </a:rPr>
            </a:br>
            <a:r>
              <a:rPr lang="ar-SA" sz="4000" dirty="0">
                <a:solidFill>
                  <a:schemeClr val="bg1"/>
                </a:solidFill>
              </a:rPr>
              <a:t>مادة حقوق الانسان والديمقراطية</a:t>
            </a:r>
            <a:br>
              <a:rPr lang="ar-SA" sz="4000" dirty="0">
                <a:solidFill>
                  <a:schemeClr val="bg1"/>
                </a:solidFill>
              </a:rPr>
            </a:br>
            <a:r>
              <a:rPr lang="ar-SA" sz="4000" dirty="0">
                <a:solidFill>
                  <a:schemeClr val="bg1"/>
                </a:solidFill>
              </a:rPr>
              <a:t>المحاضرة </a:t>
            </a:r>
            <a:r>
              <a:rPr lang="ar-SA" sz="4000" dirty="0" smtClean="0">
                <a:solidFill>
                  <a:schemeClr val="bg1"/>
                </a:solidFill>
              </a:rPr>
              <a:t>الخامسة </a:t>
            </a:r>
            <a:r>
              <a:rPr lang="ar-SA" sz="4000" dirty="0">
                <a:solidFill>
                  <a:schemeClr val="bg1"/>
                </a:solidFill>
              </a:rPr>
              <a:t>: </a:t>
            </a:r>
            <a:r>
              <a:rPr lang="ar-SA" sz="4000" smtClean="0">
                <a:solidFill>
                  <a:schemeClr val="bg1"/>
                </a:solidFill>
              </a:rPr>
              <a:t>طرق الرقابة </a:t>
            </a:r>
            <a:r>
              <a:rPr lang="ar-SA" sz="4000" dirty="0" smtClean="0">
                <a:solidFill>
                  <a:schemeClr val="bg1"/>
                </a:solidFill>
              </a:rPr>
              <a:t>القضائية</a:t>
            </a:r>
            <a:r>
              <a:rPr lang="ar-SA" sz="4000" dirty="0">
                <a:solidFill>
                  <a:schemeClr val="bg1"/>
                </a:solidFill>
              </a:rPr>
              <a:t/>
            </a:r>
            <a:br>
              <a:rPr lang="ar-SA" sz="4000" dirty="0">
                <a:solidFill>
                  <a:schemeClr val="bg1"/>
                </a:solidFill>
              </a:rPr>
            </a:br>
            <a:r>
              <a:rPr lang="ar-SA" sz="4000" dirty="0">
                <a:solidFill>
                  <a:schemeClr val="bg1"/>
                </a:solidFill>
              </a:rPr>
              <a:t>أ. م. زينب فالح مهدي</a:t>
            </a:r>
            <a:br>
              <a:rPr lang="ar-SA" sz="4000" dirty="0">
                <a:solidFill>
                  <a:schemeClr val="bg1"/>
                </a:solidFill>
              </a:rPr>
            </a:br>
            <a:r>
              <a:rPr lang="ar-SA" sz="4000" dirty="0">
                <a:solidFill>
                  <a:schemeClr val="bg1"/>
                </a:solidFill>
              </a:rPr>
              <a:t/>
            </a:r>
            <a:br>
              <a:rPr lang="ar-SA" sz="4000" dirty="0">
                <a:solidFill>
                  <a:schemeClr val="bg1"/>
                </a:solidFill>
              </a:rPr>
            </a:br>
            <a:endParaRPr lang="ar-SA" sz="4000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98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928670"/>
            <a:ext cx="6400800" cy="4710130"/>
          </a:xfrm>
        </p:spPr>
        <p:txBody>
          <a:bodyPr>
            <a:normAutofit fontScale="85000" lnSpcReduction="20000"/>
          </a:bodyPr>
          <a:lstStyle/>
          <a:p>
            <a:pPr algn="justLow"/>
            <a:r>
              <a:rPr lang="ar-SA" dirty="0" smtClean="0">
                <a:solidFill>
                  <a:schemeClr val="bg1"/>
                </a:solidFill>
              </a:rPr>
              <a:t>السلام عليكم ورحمة الله وبركاته</a:t>
            </a:r>
          </a:p>
          <a:p>
            <a:pPr algn="justLow"/>
            <a:r>
              <a:rPr lang="ar-SA" dirty="0" smtClean="0">
                <a:solidFill>
                  <a:schemeClr val="bg1"/>
                </a:solidFill>
              </a:rPr>
              <a:t>  سأنتقل إلى المحاضرة الخامسة وأذكر انه سأقوم بإدراج الأسئلة وتحديد الإجابة الموجودة في الملزمة المتوفرة لديكم ليكون السؤال الأول لهذه المحاضرة هو.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   ص 80 هناك مقارنة مهمة جدا جدا .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والسؤال هو :-هناك طريقتان شائعتان لممارسة الرقابة القضائية قارن بينهما ؟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والإجابة عن هذا التساؤل تكمن في خمس نقاط :-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1- من حيث الفحوى .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2- من حيث الخطورة .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3- من حيث أمثلة الدساتير .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4- من حيث المزايا .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5- من حيث العيوب .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وكما موضح في الصور التالية :-</a:t>
            </a:r>
          </a:p>
          <a:p>
            <a:pPr algn="justLow"/>
            <a:endParaRPr lang="ar-S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22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مستطيل 3"/>
          <p:cNvSpPr/>
          <p:nvPr/>
        </p:nvSpPr>
        <p:spPr>
          <a:xfrm>
            <a:off x="500034" y="1928802"/>
            <a:ext cx="80010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/>
            <a:r>
              <a:rPr lang="ar-SA" sz="3600" b="1" dirty="0" smtClean="0"/>
              <a:t>عرف نظام ثنائية المسؤولية في الإسلام؟ وأين تجسد ؟وهل أكدت السنة النبوية عليه ؟وهل يمثل ضمانة فاعلة ؟</a:t>
            </a:r>
          </a:p>
          <a:p>
            <a:pPr algn="justLow"/>
            <a:r>
              <a:rPr lang="ar-SA" sz="3600" b="1" dirty="0" smtClean="0"/>
              <a:t>  نلاحظ إن هذا السؤال قد تضمن أربع أسئلة والإجابة عن هذا السؤال موجودة في الصفحة 86و87 في الملزمة وكما موضح في الصورة التالية .</a:t>
            </a:r>
            <a:endParaRPr lang="ar-SA" sz="3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وأخر سؤال لهذه المحاضرة موجود في صفحة 84.</a:t>
            </a:r>
          </a:p>
          <a:p>
            <a:r>
              <a:rPr lang="ar-SA" dirty="0" smtClean="0"/>
              <a:t>وهو ما أنظمة الرقابة القضائية على أعمال الإدارة عددهما شارحا واحدة بالتفصيل ؟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24558"/>
          </a:xfrm>
        </p:spPr>
        <p:txBody>
          <a:bodyPr>
            <a:normAutofit/>
          </a:bodyPr>
          <a:lstStyle/>
          <a:p>
            <a:pPr algn="justLow"/>
            <a:r>
              <a:rPr lang="ar-SA" sz="4000" dirty="0" smtClean="0"/>
              <a:t>ثم انتقل إلى صفحة 89 ليكون السؤال فيها .</a:t>
            </a:r>
          </a:p>
          <a:p>
            <a:pPr algn="justLow"/>
            <a:r>
              <a:rPr lang="ar-SA" sz="4000" dirty="0" smtClean="0"/>
              <a:t>عدد بعض الأنظمة الإسلامية المصلحة للفرد والجماعة والسلطات الحاكمة ؟ </a:t>
            </a:r>
          </a:p>
          <a:p>
            <a:pPr algn="justLow"/>
            <a:r>
              <a:rPr lang="ar-SA" sz="4000" dirty="0" smtClean="0"/>
              <a:t>وستكون الإجابة موزعة على خمس صفحات من 89 – 93 وكما موضح في الصور التالية :-</a:t>
            </a:r>
            <a:endParaRPr lang="ar-SA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4057664"/>
          </a:xfrm>
        </p:spPr>
        <p:txBody>
          <a:bodyPr>
            <a:normAutofit/>
          </a:bodyPr>
          <a:lstStyle/>
          <a:p>
            <a:pPr algn="ctr"/>
            <a:r>
              <a:rPr lang="ar-SA" sz="6000" dirty="0" smtClean="0">
                <a:solidFill>
                  <a:schemeClr val="bg1"/>
                </a:solidFill>
              </a:rPr>
              <a:t>إلى هنا تنتهي محاضرة هذا اليوم وانتظر الأسئلة عن الأشياء التي لم تفهموها .</a:t>
            </a:r>
            <a:br>
              <a:rPr lang="ar-SA" sz="6000" dirty="0" smtClean="0">
                <a:solidFill>
                  <a:schemeClr val="bg1"/>
                </a:solidFill>
              </a:rPr>
            </a:br>
            <a:r>
              <a:rPr lang="ar-SA" dirty="0" smtClean="0">
                <a:solidFill>
                  <a:schemeClr val="bg1"/>
                </a:solidFill>
              </a:rPr>
              <a:t>دمتم بحفظ الله جل وعلا</a:t>
            </a:r>
            <a:endParaRPr lang="ar-SA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211</Words>
  <Application>Microsoft Office PowerPoint</Application>
  <PresentationFormat>عرض على الشاشة (3:4)‏</PresentationFormat>
  <Paragraphs>20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تدفق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إلى هنا تنتهي محاضرة هذا اليوم وانتظر الأسئلة عن الأشياء التي لم تفهموها . دمتم بحفظ الله جل وعلا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hamdalla</dc:creator>
  <cp:lastModifiedBy>Maher</cp:lastModifiedBy>
  <cp:revision>5</cp:revision>
  <dcterms:created xsi:type="dcterms:W3CDTF">2020-03-14T17:55:35Z</dcterms:created>
  <dcterms:modified xsi:type="dcterms:W3CDTF">2022-10-15T04:08:34Z</dcterms:modified>
</cp:coreProperties>
</file>